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4" r:id="rId4"/>
    <p:sldId id="280" r:id="rId5"/>
    <p:sldId id="265" r:id="rId6"/>
    <p:sldId id="266" r:id="rId7"/>
    <p:sldId id="269" r:id="rId8"/>
    <p:sldId id="261" r:id="rId9"/>
    <p:sldId id="268" r:id="rId10"/>
    <p:sldId id="270" r:id="rId11"/>
    <p:sldId id="276" r:id="rId12"/>
    <p:sldId id="262" r:id="rId13"/>
    <p:sldId id="279" r:id="rId14"/>
    <p:sldId id="275" r:id="rId15"/>
    <p:sldId id="277" r:id="rId16"/>
    <p:sldId id="278" r:id="rId17"/>
    <p:sldId id="281" r:id="rId18"/>
    <p:sldId id="263" r:id="rId19"/>
    <p:sldId id="267" r:id="rId20"/>
    <p:sldId id="273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57" r:id="rId31"/>
    <p:sldId id="284" r:id="rId32"/>
    <p:sldId id="282" r:id="rId33"/>
    <p:sldId id="258" r:id="rId34"/>
    <p:sldId id="285" r:id="rId35"/>
    <p:sldId id="259" r:id="rId36"/>
    <p:sldId id="283" r:id="rId37"/>
    <p:sldId id="317" r:id="rId38"/>
    <p:sldId id="272" r:id="rId39"/>
    <p:sldId id="286" r:id="rId40"/>
    <p:sldId id="287" r:id="rId41"/>
    <p:sldId id="289" r:id="rId42"/>
    <p:sldId id="288" r:id="rId43"/>
    <p:sldId id="292" r:id="rId44"/>
    <p:sldId id="293" r:id="rId45"/>
    <p:sldId id="306" r:id="rId46"/>
    <p:sldId id="294" r:id="rId47"/>
    <p:sldId id="295" r:id="rId48"/>
    <p:sldId id="301" r:id="rId49"/>
    <p:sldId id="296" r:id="rId50"/>
    <p:sldId id="297" r:id="rId51"/>
    <p:sldId id="305" r:id="rId52"/>
    <p:sldId id="298" r:id="rId53"/>
    <p:sldId id="299" r:id="rId54"/>
    <p:sldId id="300" r:id="rId55"/>
    <p:sldId id="302" r:id="rId56"/>
    <p:sldId id="303" r:id="rId57"/>
    <p:sldId id="30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-9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5652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4613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32397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64340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69615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18046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9613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11144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0441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9860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207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0316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1693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3281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8303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873253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339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1A1B9-1F42-4386-AE74-A14FD5E92F3E}" type="datetimeFigureOut">
              <a:rPr lang="en-IN" smtClean="0"/>
              <a:pPr/>
              <a:t>13-05-2022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707BE-4CD5-4411-977C-8A171FC850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85315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2592AF-4407-45DB-938B-3CC0C2250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4"/>
                </a:solidFill>
                <a:latin typeface="Algerian" panose="04020705040A02060702" pitchFamily="82" charset="0"/>
              </a:rPr>
              <a:t>MONGO 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CA22FF-63D8-4785-B96D-8ED06C3F3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NEEHARIKA</a:t>
            </a:r>
          </a:p>
        </p:txBody>
      </p:sp>
    </p:spTree>
    <p:extLst>
      <p:ext uri="{BB962C8B-B14F-4D97-AF65-F5344CB8AC3E}">
        <p14:creationId xmlns="" xmlns:p14="http://schemas.microsoft.com/office/powerpoint/2010/main" val="272643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DE50967-C9B8-4B17-B1F1-EE92CEFB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79" y="382772"/>
            <a:ext cx="7145079" cy="57841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957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6A58702-0DFE-4BE9-B64F-36B01606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77" y="885825"/>
            <a:ext cx="8053498" cy="5086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300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3CB116F-8355-41EA-BAA2-E381D88B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2" y="1290637"/>
            <a:ext cx="6960338" cy="47486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781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F530F7-E54F-419C-A2E2-F4099A625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59" y="765544"/>
            <a:ext cx="7017489" cy="45684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54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58E4B2D-00FC-41A6-ACEE-9ACD143E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661987"/>
            <a:ext cx="7353300" cy="5534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61438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8A35470-4CEE-461A-BDD5-1D86871C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17" y="195262"/>
            <a:ext cx="8006316" cy="6467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4410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FF1C3FF-1E26-4999-A87E-2169A43F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0" y="893135"/>
            <a:ext cx="7963787" cy="49547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6789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96E9CFC-D084-40EF-890A-AA23E761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5" y="935665"/>
            <a:ext cx="7553878" cy="40982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969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51F9ABC-E48E-4170-870B-D0AAF34C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251" y="956929"/>
            <a:ext cx="7850261" cy="47421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990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8C19336-94B2-4726-8734-A058EE5E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8" y="723014"/>
            <a:ext cx="7974419" cy="5284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4380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F28C16B-D643-4B5A-A9F8-2D3706C9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86" y="914400"/>
            <a:ext cx="8200139" cy="47208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052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E4F4727-1FD6-4E75-B027-96C8B84C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32" y="2105246"/>
            <a:ext cx="8548577" cy="3912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3FDCD1-C863-497F-8139-6E66902B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28" y="1480029"/>
            <a:ext cx="5071729" cy="4763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873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84F6B04-32F4-4542-9A9F-EAF53EB1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21" y="1467293"/>
            <a:ext cx="4901941" cy="32047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130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D570F3-9D22-443A-A052-A41E6E65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84" y="1116419"/>
            <a:ext cx="7591646" cy="45932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9868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56AB4BC-7364-43FA-A703-945B992A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15" y="1180214"/>
            <a:ext cx="8676057" cy="42715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8315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8DE661-B750-4946-A37E-94C4787C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4" y="1169581"/>
            <a:ext cx="7230139" cy="45826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35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5B68F2-1F04-4A65-84CF-5E94492C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81" y="1190847"/>
            <a:ext cx="6378981" cy="41254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44721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EF9667-CC3E-4533-B546-1693BCE5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022" y="1019175"/>
            <a:ext cx="8133907" cy="4819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66563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BDE20E5-8881-427D-87E3-ABE52AD4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39" y="1307805"/>
            <a:ext cx="7125586" cy="44240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8313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B71F93-7BB3-46AF-924A-354CA02A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98" y="637953"/>
            <a:ext cx="7907189" cy="55608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7453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115E802-1634-430B-911E-39F67170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7" y="467833"/>
            <a:ext cx="9305925" cy="523287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9631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8B09B34-F7D6-4D0B-B517-A027601F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627321"/>
            <a:ext cx="7942521" cy="51036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724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B024D7-A93A-4495-B892-0D03FD30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504825"/>
            <a:ext cx="8496300" cy="5848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2854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03F8ABF-64CA-446B-8742-C0041A9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882502"/>
            <a:ext cx="7897997" cy="45610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1965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AF3104-ECEF-4142-AF36-A7FD658C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79" y="914400"/>
            <a:ext cx="8156833" cy="502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3064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052629-1E6F-4792-BFB4-7EC41565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82" y="871870"/>
            <a:ext cx="8464956" cy="49973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03219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3F38BE-0B5C-4D6C-AF9E-1B2C50EE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339163"/>
            <a:ext cx="4286250" cy="15708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4405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F2DCF4-B14D-4C4B-87CB-2B7252F4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37685"/>
            <a:ext cx="7162800" cy="40191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0330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2A623E-9A68-4B59-B679-59828102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48" y="1499191"/>
            <a:ext cx="6650554" cy="36159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1907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A2D4C2-00B6-4CD8-B80D-1627EE7D4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233377"/>
            <a:ext cx="10810875" cy="38808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7351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EA85E5-E3F8-4F5E-9E56-5AA7AB54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52" y="1467294"/>
            <a:ext cx="7176977" cy="41360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5041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0CE97D5-F810-48F5-BB73-097FCE97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03" y="1095153"/>
            <a:ext cx="6418410" cy="49122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753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30658DE-84A2-4581-940E-1D49776D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26" y="1158949"/>
            <a:ext cx="6885024" cy="4529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212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FF23CD2-EDCC-43D3-ADBC-A8281E6A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723015"/>
            <a:ext cx="8078972" cy="54757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8124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86780D-D874-4B8D-A9EC-F2FD28D2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89" y="1443037"/>
            <a:ext cx="6969974" cy="47770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7975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024" y="1619250"/>
            <a:ext cx="7705725" cy="37147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950658D-DB82-4AC6-9EE1-448F07B9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7" y="1265275"/>
            <a:ext cx="6719665" cy="35591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1543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2D4E7E-1B8D-499D-9B01-3FA56000E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21" y="1158949"/>
            <a:ext cx="6840279" cy="41036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6659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9867A2-41FF-4B58-A460-079AE657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1524000"/>
            <a:ext cx="6791325" cy="381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0152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D6F28D3-B4F3-4434-AB8B-F82E1349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326" y="1720812"/>
            <a:ext cx="6208749" cy="38931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338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75DC326-CB0A-43F1-8A5F-0492510E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38" y="1514475"/>
            <a:ext cx="6030100" cy="3829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9567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14C0A7-9914-4CD1-9C9B-61E065FB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>
                <a:solidFill>
                  <a:schemeClr val="accent6">
                    <a:lumMod val="75000"/>
                  </a:schemeClr>
                </a:solidFill>
              </a:rPr>
              <a:t>                         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40E1C7-3601-4404-A740-122391E91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solidFill>
                  <a:schemeClr val="tx1">
                    <a:lumMod val="65000"/>
                  </a:schemeClr>
                </a:solidFill>
                <a:latin typeface="Arial Rounded MT Bold" panose="020F0704030504030204" pitchFamily="34" charset="0"/>
              </a:rPr>
              <a:t>                                                        Have a Nice Day</a:t>
            </a:r>
          </a:p>
        </p:txBody>
      </p:sp>
    </p:spTree>
    <p:extLst>
      <p:ext uri="{BB962C8B-B14F-4D97-AF65-F5344CB8AC3E}">
        <p14:creationId xmlns="" xmlns:p14="http://schemas.microsoft.com/office/powerpoint/2010/main" val="164316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5E347C-F536-4DDC-8D74-DE4C9AE5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59" y="1338262"/>
            <a:ext cx="7783033" cy="4181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058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2E4028-B0A8-4DB1-8362-28E868A7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104900"/>
            <a:ext cx="6210300" cy="4648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9558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E8AA307-9A85-46BA-B9E8-A1671B6F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1382233"/>
            <a:ext cx="7453423" cy="46889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520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01510FE-3B20-4F53-B0AD-49623A37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93" y="627321"/>
            <a:ext cx="9101469" cy="51886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703037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1434</TotalTime>
  <Words>11</Words>
  <Application>Microsoft Office PowerPoint</Application>
  <PresentationFormat>Custom</PresentationFormat>
  <Paragraphs>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Vapor Trail</vt:lpstr>
      <vt:lpstr>MONGO DB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                       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 DB</dc:title>
  <dc:creator>ravi kiran</dc:creator>
  <cp:lastModifiedBy>Windows User</cp:lastModifiedBy>
  <cp:revision>23</cp:revision>
  <dcterms:created xsi:type="dcterms:W3CDTF">2022-04-14T07:57:58Z</dcterms:created>
  <dcterms:modified xsi:type="dcterms:W3CDTF">2022-05-13T09:42:23Z</dcterms:modified>
</cp:coreProperties>
</file>